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8" r:id="rId4"/>
    <p:sldId id="267" r:id="rId5"/>
    <p:sldId id="266" r:id="rId6"/>
    <p:sldId id="26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58502-F99E-4C06-8E93-D99C87BEB88B}" v="140" dt="2021-02-12T10:24:37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28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014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2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92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3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02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50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637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52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32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10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89767-FEF0-48C1-BE82-A8EC16F22B05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9D886-47B7-4221-B39E-E8C2474F4A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7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26" Type="http://schemas.openxmlformats.org/officeDocument/2006/relationships/slide" Target="slide5.xml"/><Relationship Id="rId21" Type="http://schemas.openxmlformats.org/officeDocument/2006/relationships/image" Target="../media/image8.png"/><Relationship Id="rId34" Type="http://schemas.openxmlformats.org/officeDocument/2006/relationships/image" Target="../media/image18.wmf"/><Relationship Id="rId7" Type="http://schemas.openxmlformats.org/officeDocument/2006/relationships/control" Target="../activeX/activeX7.xml"/><Relationship Id="rId12" Type="http://schemas.openxmlformats.org/officeDocument/2006/relationships/image" Target="../media/image1.png"/><Relationship Id="rId17" Type="http://schemas.openxmlformats.org/officeDocument/2006/relationships/image" Target="../media/image5.png"/><Relationship Id="rId25" Type="http://schemas.openxmlformats.org/officeDocument/2006/relationships/image" Target="../media/image10.png"/><Relationship Id="rId33" Type="http://schemas.openxmlformats.org/officeDocument/2006/relationships/image" Target="../media/image17.wmf"/><Relationship Id="rId2" Type="http://schemas.openxmlformats.org/officeDocument/2006/relationships/control" Target="../activeX/activeX2.xml"/><Relationship Id="rId16" Type="http://schemas.openxmlformats.org/officeDocument/2006/relationships/slide" Target="slide2.xml"/><Relationship Id="rId20" Type="http://schemas.openxmlformats.org/officeDocument/2006/relationships/slide" Target="slide6.xml"/><Relationship Id="rId29" Type="http://schemas.openxmlformats.org/officeDocument/2006/relationships/image" Target="../media/image13.wmf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slideLayout" Target="../slideLayouts/slideLayout2.xml"/><Relationship Id="rId24" Type="http://schemas.openxmlformats.org/officeDocument/2006/relationships/slide" Target="slide4.xml"/><Relationship Id="rId32" Type="http://schemas.openxmlformats.org/officeDocument/2006/relationships/image" Target="../media/image16.wmf"/><Relationship Id="rId37" Type="http://schemas.openxmlformats.org/officeDocument/2006/relationships/image" Target="../media/image21.wmf"/><Relationship Id="rId5" Type="http://schemas.openxmlformats.org/officeDocument/2006/relationships/control" Target="../activeX/activeX5.xml"/><Relationship Id="rId15" Type="http://schemas.openxmlformats.org/officeDocument/2006/relationships/image" Target="../media/image4.png"/><Relationship Id="rId23" Type="http://schemas.openxmlformats.org/officeDocument/2006/relationships/image" Target="../media/image9.png"/><Relationship Id="rId28" Type="http://schemas.openxmlformats.org/officeDocument/2006/relationships/image" Target="../media/image12.wmf"/><Relationship Id="rId36" Type="http://schemas.openxmlformats.org/officeDocument/2006/relationships/image" Target="../media/image20.wmf"/><Relationship Id="rId10" Type="http://schemas.openxmlformats.org/officeDocument/2006/relationships/control" Target="../activeX/activeX10.xml"/><Relationship Id="rId19" Type="http://schemas.openxmlformats.org/officeDocument/2006/relationships/image" Target="../media/image7.png"/><Relationship Id="rId31" Type="http://schemas.openxmlformats.org/officeDocument/2006/relationships/image" Target="../media/image15.wmf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image" Target="../media/image3.png"/><Relationship Id="rId22" Type="http://schemas.openxmlformats.org/officeDocument/2006/relationships/slide" Target="slide3.xml"/><Relationship Id="rId27" Type="http://schemas.openxmlformats.org/officeDocument/2006/relationships/image" Target="../media/image11.png"/><Relationship Id="rId30" Type="http://schemas.openxmlformats.org/officeDocument/2006/relationships/image" Target="../media/image14.wmf"/><Relationship Id="rId35" Type="http://schemas.openxmlformats.org/officeDocument/2006/relationships/image" Target="../media/image19.wmf"/><Relationship Id="rId8" Type="http://schemas.openxmlformats.org/officeDocument/2006/relationships/control" Target="../activeX/activeX8.xml"/><Relationship Id="rId3" Type="http://schemas.openxmlformats.org/officeDocument/2006/relationships/control" Target="../activeX/activeX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4532" y="1382486"/>
            <a:ext cx="1231579" cy="17487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0777" y="1382486"/>
            <a:ext cx="1231962" cy="174871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15846" y="1382487"/>
            <a:ext cx="1232622" cy="174871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3422" y="1382486"/>
            <a:ext cx="1227758" cy="1744071"/>
          </a:xfrm>
          <a:prstGeom prst="rect">
            <a:avLst/>
          </a:prstGeom>
        </p:spPr>
      </p:pic>
      <p:pic>
        <p:nvPicPr>
          <p:cNvPr id="5" name="Grafik 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83911" y="1382486"/>
            <a:ext cx="1229626" cy="174407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39AC65-D90C-4F20-A4BA-D686726006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87088"/>
            <a:ext cx="12192000" cy="6650666"/>
          </a:xfrm>
          <a:prstGeom prst="rect">
            <a:avLst/>
          </a:prstGeom>
        </p:spPr>
      </p:pic>
      <p:pic>
        <p:nvPicPr>
          <p:cNvPr id="16" name="Grafik 15">
            <a:hlinkClick r:id="rId16" action="ppaction://hlinksldjump"/>
            <a:extLst>
              <a:ext uri="{FF2B5EF4-FFF2-40B4-BE49-F238E27FC236}">
                <a16:creationId xmlns:a16="http://schemas.microsoft.com/office/drawing/2014/main" id="{CE13EBFC-6BEE-48AD-8753-4B5F9A828DC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02239" y="1440821"/>
            <a:ext cx="1229241" cy="1748712"/>
          </a:xfrm>
          <a:prstGeom prst="rect">
            <a:avLst/>
          </a:prstGeom>
        </p:spPr>
      </p:pic>
      <p:pic>
        <p:nvPicPr>
          <p:cNvPr id="36" name="Grafik 35">
            <a:hlinkClick r:id="rId20" action="ppaction://hlinksldjump"/>
            <a:extLst>
              <a:ext uri="{FF2B5EF4-FFF2-40B4-BE49-F238E27FC236}">
                <a16:creationId xmlns:a16="http://schemas.microsoft.com/office/drawing/2014/main" id="{E05C2669-D82F-4816-8F0D-C7E3D6B0C9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75592" y="1433696"/>
            <a:ext cx="1229100" cy="1749600"/>
          </a:xfrm>
          <a:prstGeom prst="rect">
            <a:avLst/>
          </a:prstGeom>
        </p:spPr>
      </p:pic>
      <p:pic>
        <p:nvPicPr>
          <p:cNvPr id="38" name="Grafik 37">
            <a:hlinkClick r:id="rId22" action="ppaction://hlinksldjump"/>
            <a:extLst>
              <a:ext uri="{FF2B5EF4-FFF2-40B4-BE49-F238E27FC236}">
                <a16:creationId xmlns:a16="http://schemas.microsoft.com/office/drawing/2014/main" id="{B1760DAC-4EAC-4C82-8601-036CD2DD332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11277" y="1452351"/>
            <a:ext cx="1235316" cy="1749600"/>
          </a:xfrm>
          <a:prstGeom prst="rect">
            <a:avLst/>
          </a:prstGeom>
        </p:spPr>
      </p:pic>
      <p:pic>
        <p:nvPicPr>
          <p:cNvPr id="40" name="Grafik 39">
            <a:hlinkClick r:id="rId24" action="ppaction://hlinksldjump"/>
            <a:extLst>
              <a:ext uri="{FF2B5EF4-FFF2-40B4-BE49-F238E27FC236}">
                <a16:creationId xmlns:a16="http://schemas.microsoft.com/office/drawing/2014/main" id="{B92A87F1-8B27-47DF-85F6-697FFF7868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83075" y="1440821"/>
            <a:ext cx="1226791" cy="1749600"/>
          </a:xfrm>
          <a:prstGeom prst="rect">
            <a:avLst/>
          </a:prstGeom>
        </p:spPr>
      </p:pic>
      <p:pic>
        <p:nvPicPr>
          <p:cNvPr id="42" name="Grafik 41">
            <a:hlinkClick r:id="rId26" action="ppaction://hlinksldjump"/>
            <a:extLst>
              <a:ext uri="{FF2B5EF4-FFF2-40B4-BE49-F238E27FC236}">
                <a16:creationId xmlns:a16="http://schemas.microsoft.com/office/drawing/2014/main" id="{E4BE7192-7521-4A6D-ABF1-CDD4233B86D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73717" y="1446778"/>
            <a:ext cx="1222394" cy="17496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7" r:id="rId1" imgW="1851840" imgH="1706760"/>
        </mc:Choice>
        <mc:Fallback>
          <p:control name="TextBox7" r:id="rId1" imgW="1851840" imgH="1706760">
            <p:pic>
              <p:nvPicPr>
                <p:cNvPr id="26" name="TextBox7">
                  <a:extLst>
                    <a:ext uri="{FF2B5EF4-FFF2-40B4-BE49-F238E27FC236}">
                      <a16:creationId xmlns:a16="http://schemas.microsoft.com/office/drawing/2014/main" id="{0CA10E96-978F-4298-A10C-D0AF4BCF468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05221" y="5065058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2" imgW="1843920" imgH="1706760"/>
        </mc:Choice>
        <mc:Fallback>
          <p:control name="TextBox8" r:id="rId2" imgW="1843920" imgH="1706760">
            <p:pic>
              <p:nvPicPr>
                <p:cNvPr id="27" name="TextBox8">
                  <a:extLst>
                    <a:ext uri="{FF2B5EF4-FFF2-40B4-BE49-F238E27FC236}">
                      <a16:creationId xmlns:a16="http://schemas.microsoft.com/office/drawing/2014/main" id="{B22E5B11-228C-41F8-8893-70B6A610E51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14288" y="5065058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3" imgW="1851840" imgH="1706760"/>
        </mc:Choice>
        <mc:Fallback>
          <p:control name="TextBox9" r:id="rId3" imgW="1851840" imgH="1706760">
            <p:pic>
              <p:nvPicPr>
                <p:cNvPr id="28" name="TextBox9">
                  <a:extLst>
                    <a:ext uri="{FF2B5EF4-FFF2-40B4-BE49-F238E27FC236}">
                      <a16:creationId xmlns:a16="http://schemas.microsoft.com/office/drawing/2014/main" id="{6960F32A-4C75-4AA0-BA5C-7B0DDB1C699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26363" y="5065058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1" r:id="rId4" imgW="1843920" imgH="1706760"/>
        </mc:Choice>
        <mc:Fallback>
          <p:control name="TextBox11" r:id="rId4" imgW="1843920" imgH="1706760">
            <p:pic>
              <p:nvPicPr>
                <p:cNvPr id="29" name="TextBox11">
                  <a:extLst>
                    <a:ext uri="{FF2B5EF4-FFF2-40B4-BE49-F238E27FC236}">
                      <a16:creationId xmlns:a16="http://schemas.microsoft.com/office/drawing/2014/main" id="{221ACC66-95B3-4D5F-9186-2A306263BBE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3146" y="5065058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2" r:id="rId5" imgW="1851840" imgH="1706760"/>
        </mc:Choice>
        <mc:Fallback>
          <p:control name="TextBox12" r:id="rId5" imgW="1851840" imgH="1706760">
            <p:pic>
              <p:nvPicPr>
                <p:cNvPr id="30" name="TextBox12">
                  <a:extLst>
                    <a:ext uri="{FF2B5EF4-FFF2-40B4-BE49-F238E27FC236}">
                      <a16:creationId xmlns:a16="http://schemas.microsoft.com/office/drawing/2014/main" id="{F1D5CB43-60A1-4561-A193-68DFD34A53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05221" y="3228844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3" r:id="rId6" imgW="1843920" imgH="1706760"/>
        </mc:Choice>
        <mc:Fallback>
          <p:control name="TextBox13" r:id="rId6" imgW="1843920" imgH="1706760">
            <p:pic>
              <p:nvPicPr>
                <p:cNvPr id="31" name="TextBox13">
                  <a:extLst>
                    <a:ext uri="{FF2B5EF4-FFF2-40B4-BE49-F238E27FC236}">
                      <a16:creationId xmlns:a16="http://schemas.microsoft.com/office/drawing/2014/main" id="{332EFDE6-564D-4529-A841-1BA821E9FCD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14288" y="3228844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4" r:id="rId7" imgW="1851840" imgH="1706760"/>
        </mc:Choice>
        <mc:Fallback>
          <p:control name="TextBox14" r:id="rId7" imgW="1851840" imgH="1706760">
            <p:pic>
              <p:nvPicPr>
                <p:cNvPr id="32" name="TextBox14">
                  <a:extLst>
                    <a:ext uri="{FF2B5EF4-FFF2-40B4-BE49-F238E27FC236}">
                      <a16:creationId xmlns:a16="http://schemas.microsoft.com/office/drawing/2014/main" id="{1F6ACD1E-C5AD-4294-8C7D-BE80D458C45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126363" y="3228844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5" r:id="rId8" imgW="1851840" imgH="1706760"/>
        </mc:Choice>
        <mc:Fallback>
          <p:control name="TextBox15" r:id="rId8" imgW="1851840" imgH="1706760">
            <p:pic>
              <p:nvPicPr>
                <p:cNvPr id="33" name="TextBox15">
                  <a:extLst>
                    <a:ext uri="{FF2B5EF4-FFF2-40B4-BE49-F238E27FC236}">
                      <a16:creationId xmlns:a16="http://schemas.microsoft.com/office/drawing/2014/main" id="{D74FC6F3-A982-4D04-AAE3-348DA6A1B11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59179" y="3235393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6" r:id="rId9" imgW="1843920" imgH="1706760"/>
        </mc:Choice>
        <mc:Fallback>
          <p:control name="TextBox16" r:id="rId9" imgW="1843920" imgH="1706760">
            <p:pic>
              <p:nvPicPr>
                <p:cNvPr id="34" name="TextBox16">
                  <a:extLst>
                    <a:ext uri="{FF2B5EF4-FFF2-40B4-BE49-F238E27FC236}">
                      <a16:creationId xmlns:a16="http://schemas.microsoft.com/office/drawing/2014/main" id="{AC47012F-6A78-4D1A-8F5D-316235D143B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093146" y="3228844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7" r:id="rId10" imgW="1851840" imgH="1706760"/>
        </mc:Choice>
        <mc:Fallback>
          <p:control name="TextBox17" r:id="rId10" imgW="1851840" imgH="1706760">
            <p:pic>
              <p:nvPicPr>
                <p:cNvPr id="35" name="TextBox17">
                  <a:extLst>
                    <a:ext uri="{FF2B5EF4-FFF2-40B4-BE49-F238E27FC236}">
                      <a16:creationId xmlns:a16="http://schemas.microsoft.com/office/drawing/2014/main" id="{887B4E42-3B27-47C3-98C1-04EB056CF10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38438" y="5065058"/>
                  <a:ext cx="1847429" cy="170585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3100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2" action="ppaction://hlinksldjump"/>
            <a:extLst>
              <a:ext uri="{FF2B5EF4-FFF2-40B4-BE49-F238E27FC236}">
                <a16:creationId xmlns:a16="http://schemas.microsoft.com/office/drawing/2014/main" id="{7D4F9317-464A-4D87-B365-BB124C3AC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06"/>
            <a:ext cx="12192000" cy="6870205"/>
          </a:xfrm>
          <a:prstGeom prst="rect">
            <a:avLst/>
          </a:prstGeom>
        </p:spPr>
      </p:pic>
      <p:pic>
        <p:nvPicPr>
          <p:cNvPr id="3" name="Grafik 2">
            <a:hlinkClick r:id="rId2" action="ppaction://hlinksldjump"/>
            <a:extLst>
              <a:ext uri="{FF2B5EF4-FFF2-40B4-BE49-F238E27FC236}">
                <a16:creationId xmlns:a16="http://schemas.microsoft.com/office/drawing/2014/main" id="{63EA0D5F-4189-4286-A85C-3FF1A0FA0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378" y="659376"/>
            <a:ext cx="4479243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5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2" action="ppaction://hlinksldjump"/>
            <a:extLst>
              <a:ext uri="{FF2B5EF4-FFF2-40B4-BE49-F238E27FC236}">
                <a16:creationId xmlns:a16="http://schemas.microsoft.com/office/drawing/2014/main" id="{C0413DFF-AA4A-4D44-B750-158D49C9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06"/>
            <a:ext cx="12192000" cy="6870205"/>
          </a:xfrm>
          <a:prstGeom prst="rect">
            <a:avLst/>
          </a:prstGeom>
        </p:spPr>
      </p:pic>
      <p:pic>
        <p:nvPicPr>
          <p:cNvPr id="3" name="Grafik 2">
            <a:hlinkClick r:id="rId2" action="ppaction://hlinksldjump"/>
            <a:extLst>
              <a:ext uri="{FF2B5EF4-FFF2-40B4-BE49-F238E27FC236}">
                <a16:creationId xmlns:a16="http://schemas.microsoft.com/office/drawing/2014/main" id="{8F77E3C0-EEB9-4CC9-B4BC-604C15AB4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996" y="659896"/>
            <a:ext cx="4328008" cy="55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hlinkClick r:id="rId2" action="ppaction://hlinksldjump"/>
            <a:extLst>
              <a:ext uri="{FF2B5EF4-FFF2-40B4-BE49-F238E27FC236}">
                <a16:creationId xmlns:a16="http://schemas.microsoft.com/office/drawing/2014/main" id="{559C95BC-1DF7-4916-BBEB-E4C561D7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06"/>
            <a:ext cx="12192000" cy="6870205"/>
          </a:xfrm>
          <a:prstGeom prst="rect">
            <a:avLst/>
          </a:prstGeom>
        </p:spPr>
      </p:pic>
      <p:pic>
        <p:nvPicPr>
          <p:cNvPr id="3" name="Grafik 2">
            <a:hlinkClick r:id="rId2" action="ppaction://hlinksldjump"/>
            <a:extLst>
              <a:ext uri="{FF2B5EF4-FFF2-40B4-BE49-F238E27FC236}">
                <a16:creationId xmlns:a16="http://schemas.microsoft.com/office/drawing/2014/main" id="{50B65394-DF0F-4632-AE42-40B11E46F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84" y="659896"/>
            <a:ext cx="4317831" cy="55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5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2" action="ppaction://hlinksldjump"/>
            <a:extLst>
              <a:ext uri="{FF2B5EF4-FFF2-40B4-BE49-F238E27FC236}">
                <a16:creationId xmlns:a16="http://schemas.microsoft.com/office/drawing/2014/main" id="{A9E372A6-BBE2-4590-98EA-3401B216D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06"/>
            <a:ext cx="12192000" cy="6870205"/>
          </a:xfrm>
          <a:prstGeom prst="rect">
            <a:avLst/>
          </a:prstGeom>
        </p:spPr>
      </p:pic>
      <p:pic>
        <p:nvPicPr>
          <p:cNvPr id="5" name="Grafik 4">
            <a:hlinkClick r:id="rId2" action="ppaction://hlinksldjump"/>
            <a:extLst>
              <a:ext uri="{FF2B5EF4-FFF2-40B4-BE49-F238E27FC236}">
                <a16:creationId xmlns:a16="http://schemas.microsoft.com/office/drawing/2014/main" id="{4E96FBE5-811D-4463-88BD-54FB5BFAA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99" y="659896"/>
            <a:ext cx="4323201" cy="55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2" action="ppaction://hlinksldjump"/>
            <a:extLst>
              <a:ext uri="{FF2B5EF4-FFF2-40B4-BE49-F238E27FC236}">
                <a16:creationId xmlns:a16="http://schemas.microsoft.com/office/drawing/2014/main" id="{3DBFDD79-D074-4900-BE54-3E6356E9A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206"/>
            <a:ext cx="12192000" cy="6870205"/>
          </a:xfrm>
          <a:prstGeom prst="rect">
            <a:avLst/>
          </a:prstGeom>
        </p:spPr>
      </p:pic>
      <p:pic>
        <p:nvPicPr>
          <p:cNvPr id="11" name="Grafik 10">
            <a:hlinkClick r:id="rId2" action="ppaction://hlinksldjump"/>
            <a:extLst>
              <a:ext uri="{FF2B5EF4-FFF2-40B4-BE49-F238E27FC236}">
                <a16:creationId xmlns:a16="http://schemas.microsoft.com/office/drawing/2014/main" id="{74482C8A-0B15-41D7-A086-7D97924F8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422" y="659896"/>
            <a:ext cx="4329156" cy="55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6</Slides>
  <Notes>0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DGUV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Maser, Lisa</dc:creator>
  <cp:lastModifiedBy>Christian Hoffmann</cp:lastModifiedBy>
  <cp:revision>15</cp:revision>
  <dcterms:created xsi:type="dcterms:W3CDTF">2021-02-05T10:20:51Z</dcterms:created>
  <dcterms:modified xsi:type="dcterms:W3CDTF">2021-03-04T08:19:59Z</dcterms:modified>
</cp:coreProperties>
</file>